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22C5C2D-C04C-4023-B3B2-C60BEEE5057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8455" y="2639060"/>
            <a:ext cx="846709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03630" y="2797810"/>
            <a:ext cx="668210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FB6D-362C-4C89-8B48-5D9360FEAD28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92BD-E882-41BC-904B-F663E0A0C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5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8455" y="2639060"/>
            <a:ext cx="846709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Eisenhower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291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291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291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291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291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291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291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291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291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291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1103630" y="2797810"/>
            <a:ext cx="668210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225 (81%)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216 (76%) of Grade 8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291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291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291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291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291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291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291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291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291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291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291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291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291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291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291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291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291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291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291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291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291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291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291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291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291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291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291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291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291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291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291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291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291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291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291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291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291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291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291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291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291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Eisenhower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EE9692BD-E882-41BC-904B-F663E0A0C652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2015-02-26T18:24:37Z</dcterms:created>
  <dcterms:modified xsi:type="dcterms:W3CDTF">2015-03-13T22:53:23Z</dcterms:modified>
</cp:coreProperties>
</file>